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264F00-264D-43BD-AE89-F7A18A449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284551-A011-400A-9455-5417EAAB1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726427-27B6-4E28-8530-88C5CD61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FEAFB7-FCF3-4497-AAEA-5F326D50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E97B59-12F5-4DA7-B92D-D0FA71DA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93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F5FC3-A405-4203-9948-F681FC91F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4E3E5BE-BA31-45BB-8537-DD7B480C9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D74CDA-1500-49D6-B683-55F78629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765FCA-2331-4BA6-B4CC-4B6C6DCA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26E6A3-13E2-455C-A3AE-051EB742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98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D8B487-681F-464B-A073-8E7916AF5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EF07B44-F745-46D4-A1C0-2CAE200B9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C6030B-28D4-4D40-9F55-A0E1A6CC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D86D25-DC26-455F-B5D6-F2CEEBA6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89C174-881A-4ECC-AD6F-DB856807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97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09710-E7FF-4AD2-A02E-847BDDDC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E46BF-36B1-400A-BC10-2B21812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709D35-005D-415F-BF82-DFD1F1840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64EAC8-B777-43F4-8D47-E49CA7A79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06E9D0-BDC0-4903-ABB1-67818D9B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55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DB4D4-CF43-4AF8-8B9E-AE31E2D26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6C41D0-D53F-4F20-95A3-1C95F1A9F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B152AE-8E44-41F1-ACDC-FDD0B4768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342C47-855F-409B-8F52-C8C350E6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816519-1586-40CA-94E0-3FDF0CC18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79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5EB14-1D36-427A-A68D-E170A0BC5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BFA204-12BB-4E65-BDE2-288EC25BA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130BD0E-A429-44BB-9C0B-F52A4FCA5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3F6DD9-E10B-44A3-91BE-9A01F950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0D4367-52DE-471A-880E-ACB8F954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BA1FF36-4122-43F3-84DD-2D20DC52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61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FF107-0AC3-4405-8AEF-F2493C69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835978-067C-4A9B-8024-03455EAC6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8EDB80A-3EE8-4CFF-A700-608ADD42D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FAF0DBE-E1BB-441D-B554-E9F6D67739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9DE9DCC-69C5-4C33-93A1-FB6667AED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64BA548-4483-4C1B-A5A6-411E6C8A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2A6005D-2111-45DC-B74D-9F9DD7344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E6F9B8C-B042-4C1D-B7B3-39C91622A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11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DC2AD-1A8D-4245-9CF9-5C70DF276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38411F3-0C24-4746-8AB8-1A1D59E04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5A867E7-1BF5-45A0-A0A0-935C27C9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E7424F9-89B2-4C15-B7AE-C2F6CA87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77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AB812E-3688-4641-92A8-7B5834BB8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633077E-9776-430B-B729-2CC56AC73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51B035-A951-43B6-B526-E1B4DBAAD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63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69D9B-C86B-4BDD-B9B2-3CB31CBF0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BA59F6-ABC0-4727-99C4-398118465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333BDC-0055-409D-AA5D-626E9CBAC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F734E9-D5DC-4BB9-8E70-F957C14A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B6E5F1-5D87-426C-83D6-80705C688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08BE82-ED5A-4F83-80A9-9B424ED9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22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B97E19-12B8-44C6-B037-0F59F7C29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7E92E7-527C-4513-A2CC-27A5443A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AA83217-45FC-4DB0-9E87-8F8D71116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C5DE5E-17D9-4F05-B67F-416211FC4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4B2BED-8515-4C35-A37F-0AC7CB8A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A780A43-E365-436C-BA84-D37FDAB3C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98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C761638-FCFD-4589-9492-F85B0F10E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E70D3D-E749-470C-9A5A-4517AF72D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DAB6A7-7269-4E5D-8530-D554BDDCF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1EB8C-BDFC-4667-A30B-7A7C1E2CDAE7}" type="datetimeFigureOut">
              <a:rPr lang="pt-BR" smtClean="0"/>
              <a:t>17/04/2025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7EDA33-78EF-4433-9948-E5D3AA5F8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BCCED1-F9E8-4E74-9D4C-44FEF3D60E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98057-C05F-4C00-8582-32FF8D7E75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423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0EDF2-5FA8-4532-8988-AF2C361D5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79437"/>
          </a:xfrm>
        </p:spPr>
        <p:txBody>
          <a:bodyPr>
            <a:normAutofit fontScale="90000"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ANEXO I</a:t>
            </a:r>
            <a:b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ORGANOGRAMA DA SECRETARIA DE CULTURA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EB3C65-2243-46A2-8760-732AA7B234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0700" y="2141539"/>
            <a:ext cx="1828800" cy="398462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r>
              <a:rPr lang="pt-BR" dirty="0"/>
              <a:t>CONCULT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2FDDF2AE-6C08-4AA5-8FE2-C15DFF4AF497}"/>
              </a:ext>
            </a:extLst>
          </p:cNvPr>
          <p:cNvCxnSpPr>
            <a:stCxn id="3" idx="3"/>
          </p:cNvCxnSpPr>
          <p:nvPr/>
        </p:nvCxnSpPr>
        <p:spPr>
          <a:xfrm>
            <a:off x="3619500" y="2340770"/>
            <a:ext cx="1168400" cy="8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58612883-969C-449B-A587-27E16A3B6175}"/>
              </a:ext>
            </a:extLst>
          </p:cNvPr>
          <p:cNvSpPr/>
          <p:nvPr/>
        </p:nvSpPr>
        <p:spPr>
          <a:xfrm>
            <a:off x="4902200" y="2044701"/>
            <a:ext cx="2260600" cy="74056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SECRETARIO</a:t>
            </a:r>
          </a:p>
          <a:p>
            <a:pPr algn="ctr"/>
            <a:r>
              <a:rPr lang="pt-BR" dirty="0"/>
              <a:t>MUNICIPAL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D7E11042-D259-4BA8-9F7C-3A20C632F800}"/>
              </a:ext>
            </a:extLst>
          </p:cNvPr>
          <p:cNvCxnSpPr>
            <a:stCxn id="9" idx="2"/>
          </p:cNvCxnSpPr>
          <p:nvPr/>
        </p:nvCxnSpPr>
        <p:spPr>
          <a:xfrm flipH="1">
            <a:off x="6007100" y="2785269"/>
            <a:ext cx="25400" cy="1380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A11DB8CA-842A-413E-89D7-D14D04ACD9CC}"/>
              </a:ext>
            </a:extLst>
          </p:cNvPr>
          <p:cNvCxnSpPr/>
          <p:nvPr/>
        </p:nvCxnSpPr>
        <p:spPr>
          <a:xfrm>
            <a:off x="6007100" y="3429000"/>
            <a:ext cx="152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B32EEBEB-B645-4994-9AA7-DBAC7E7F7DE5}"/>
              </a:ext>
            </a:extLst>
          </p:cNvPr>
          <p:cNvSpPr/>
          <p:nvPr/>
        </p:nvSpPr>
        <p:spPr>
          <a:xfrm>
            <a:off x="7645400" y="2785269"/>
            <a:ext cx="2260600" cy="12279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ASSESSORIA</a:t>
            </a:r>
          </a:p>
          <a:p>
            <a:pPr algn="ctr"/>
            <a:r>
              <a:rPr lang="pt-BR" dirty="0"/>
              <a:t> JURIDICA</a:t>
            </a:r>
          </a:p>
        </p:txBody>
      </p: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B99CCC6A-FFEF-4718-8B77-E8D2A502582B}"/>
              </a:ext>
            </a:extLst>
          </p:cNvPr>
          <p:cNvCxnSpPr>
            <a:cxnSpLocks/>
          </p:cNvCxnSpPr>
          <p:nvPr/>
        </p:nvCxnSpPr>
        <p:spPr>
          <a:xfrm>
            <a:off x="2717800" y="4152900"/>
            <a:ext cx="6311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29CDD26F-A0EB-46F4-9382-7BA022D0E89A}"/>
              </a:ext>
            </a:extLst>
          </p:cNvPr>
          <p:cNvCxnSpPr/>
          <p:nvPr/>
        </p:nvCxnSpPr>
        <p:spPr>
          <a:xfrm>
            <a:off x="2717800" y="4165600"/>
            <a:ext cx="0" cy="73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26">
            <a:extLst>
              <a:ext uri="{FF2B5EF4-FFF2-40B4-BE49-F238E27FC236}">
                <a16:creationId xmlns:a16="http://schemas.microsoft.com/office/drawing/2014/main" id="{72B9D61C-52C3-48F7-A599-77C3A18F4130}"/>
              </a:ext>
            </a:extLst>
          </p:cNvPr>
          <p:cNvSpPr/>
          <p:nvPr/>
        </p:nvSpPr>
        <p:spPr>
          <a:xfrm>
            <a:off x="2044700" y="4902200"/>
            <a:ext cx="1422389" cy="736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DDC</a:t>
            </a:r>
          </a:p>
        </p:txBody>
      </p: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6DB6E24D-6A0B-4284-8484-541551ADE610}"/>
              </a:ext>
            </a:extLst>
          </p:cNvPr>
          <p:cNvCxnSpPr/>
          <p:nvPr/>
        </p:nvCxnSpPr>
        <p:spPr>
          <a:xfrm>
            <a:off x="6007100" y="4165600"/>
            <a:ext cx="0" cy="73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ângulo 29">
            <a:extLst>
              <a:ext uri="{FF2B5EF4-FFF2-40B4-BE49-F238E27FC236}">
                <a16:creationId xmlns:a16="http://schemas.microsoft.com/office/drawing/2014/main" id="{9176E6BE-74AE-4555-8463-42EFA64F79D9}"/>
              </a:ext>
            </a:extLst>
          </p:cNvPr>
          <p:cNvSpPr/>
          <p:nvPr/>
        </p:nvSpPr>
        <p:spPr>
          <a:xfrm>
            <a:off x="5359400" y="4902200"/>
            <a:ext cx="1422376" cy="736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DAF</a:t>
            </a: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6CC0E8D7-8F25-4D1B-A484-FB9E27CBBCAB}"/>
              </a:ext>
            </a:extLst>
          </p:cNvPr>
          <p:cNvCxnSpPr/>
          <p:nvPr/>
        </p:nvCxnSpPr>
        <p:spPr>
          <a:xfrm>
            <a:off x="9029700" y="4152900"/>
            <a:ext cx="0" cy="749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>
            <a:extLst>
              <a:ext uri="{FF2B5EF4-FFF2-40B4-BE49-F238E27FC236}">
                <a16:creationId xmlns:a16="http://schemas.microsoft.com/office/drawing/2014/main" id="{AECBF571-7543-488A-9388-5DF9ADFDCDB7}"/>
              </a:ext>
            </a:extLst>
          </p:cNvPr>
          <p:cNvSpPr/>
          <p:nvPr/>
        </p:nvSpPr>
        <p:spPr>
          <a:xfrm>
            <a:off x="8305800" y="4902200"/>
            <a:ext cx="1422371" cy="7238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DPC</a:t>
            </a:r>
          </a:p>
        </p:txBody>
      </p:sp>
    </p:spTree>
    <p:extLst>
      <p:ext uri="{BB962C8B-B14F-4D97-AF65-F5344CB8AC3E}">
        <p14:creationId xmlns:p14="http://schemas.microsoft.com/office/powerpoint/2010/main" val="3885432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ANEXO I  ORGANOGRAMA DA SECRETARIA DE CULTURA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I  ORGANOGRAMA DA SECRETARIA DE CULTURA</dc:title>
  <dc:creator>MD EMPREENDIMENTOS</dc:creator>
  <cp:lastModifiedBy>MD EMPREENDIMENTOS</cp:lastModifiedBy>
  <cp:revision>3</cp:revision>
  <dcterms:created xsi:type="dcterms:W3CDTF">2025-04-17T13:59:48Z</dcterms:created>
  <dcterms:modified xsi:type="dcterms:W3CDTF">2025-04-17T14:35:08Z</dcterms:modified>
</cp:coreProperties>
</file>